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66"/>
    <a:srgbClr val="17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0EF67-ECDE-448A-AC77-33F592435FED}" v="11" dt="2022-04-26T15:45:24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529" autoAdjust="0"/>
  </p:normalViewPr>
  <p:slideViewPr>
    <p:cSldViewPr snapToGrid="0">
      <p:cViewPr varScale="1">
        <p:scale>
          <a:sx n="103" d="100"/>
          <a:sy n="103" d="100"/>
        </p:scale>
        <p:origin x="138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B09FF36-3C36-4289-BF51-E5A07B88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546" y="1656529"/>
            <a:ext cx="6839339" cy="209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rgbClr val="3333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C513953-BB81-4B88-BF10-E7D4FC50E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8571" y="3975443"/>
            <a:ext cx="6923313" cy="72217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DB0F90-BB66-41B7-B087-3FC13101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59" y="1520890"/>
            <a:ext cx="11042249" cy="76511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17204B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FB9267-5BFA-4EE6-8819-58BF46972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2286000"/>
            <a:ext cx="11042249" cy="39990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0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6BFB-81F2-4BAA-88FE-F21C98FA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59" y="1533596"/>
            <a:ext cx="10961226" cy="620111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17204B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16C3-094D-4812-AEC7-DC96B8A92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160" y="2147585"/>
            <a:ext cx="5354216" cy="7221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0BBA3-7842-4459-974D-32FBA16BE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159" y="2869760"/>
            <a:ext cx="5373403" cy="3438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22F9D-ADDD-4340-9B51-1D1441EDD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2147585"/>
            <a:ext cx="5432385" cy="7221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94319-EDB1-4965-AFA7-4A933AA5E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5186" y="2869760"/>
            <a:ext cx="5413197" cy="34384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E447-0C96-495B-AC9C-A568A3DA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74236"/>
            <a:ext cx="10512424" cy="8024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17204B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734A4-B13B-4826-9AF8-8675A01E0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2276669"/>
            <a:ext cx="6172200" cy="3950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1BC41-B164-47B7-A726-F0E436C63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76668"/>
            <a:ext cx="3932237" cy="3950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8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B09FF36-3C36-4289-BF51-E5A07B88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0" y="1656529"/>
            <a:ext cx="11532636" cy="209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rgbClr val="3333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C513953-BB81-4B88-BF10-E7D4FC50E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249" y="3975443"/>
            <a:ext cx="11532635" cy="72217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05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9292-54E5-43B2-8611-0C0168CE7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97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9932-7CB9-4244-BACC-2F95E50CE94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258C-7D22-4D66-B201-84CB15854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9975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7A4A-FBAE-4D92-B5E2-40B23CD05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997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30400-9104-4DB0-A3E6-C3F8C4D5EF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21DC2C-D667-4C8B-8E58-A35F1831F7DE}"/>
              </a:ext>
            </a:extLst>
          </p:cNvPr>
          <p:cNvSpPr txBox="1">
            <a:spLocks/>
          </p:cNvSpPr>
          <p:nvPr userDrawn="1"/>
        </p:nvSpPr>
        <p:spPr>
          <a:xfrm>
            <a:off x="745602" y="2862872"/>
            <a:ext cx="10515600" cy="183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3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3" r:id="rId3"/>
    <p:sldLayoutId id="2147483657" r:id="rId4"/>
    <p:sldLayoutId id="214748365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3D57-7E52-489E-811D-A4E2F2F0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D29C7-43F3-4D7A-BB74-A722DF68A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2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36AA-76EB-4476-B65C-F022487E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9DA9-EC5B-4A2A-B16F-78BD39EAE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6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479B-C0AD-4553-8391-F2EA60E3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B32E-6483-48C5-8A09-5518D8C62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434B5-BE79-452A-81BE-25EF2C8C60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7A141-68C9-48B3-8BDB-A3C911C3E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1FA3B-A07E-463C-B131-C53D03EEF8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3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AE32-4860-43FD-A8B2-3D55831A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F487C-6C60-48B8-B60A-86AE750367C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B7738-AFC7-4B86-A92D-2A5B219DE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2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40603B30F7D49B3BD08961BCC3A1B" ma:contentTypeVersion="16" ma:contentTypeDescription="Create a new document." ma:contentTypeScope="" ma:versionID="a833bc48f3eac220f787b28585712161">
  <xsd:schema xmlns:xsd="http://www.w3.org/2001/XMLSchema" xmlns:xs="http://www.w3.org/2001/XMLSchema" xmlns:p="http://schemas.microsoft.com/office/2006/metadata/properties" xmlns:ns2="b157451e-53d2-44d0-8b74-6aa06fd1db11" xmlns:ns3="515154a5-0dfd-46a3-832a-46ceacff69b2" targetNamespace="http://schemas.microsoft.com/office/2006/metadata/properties" ma:root="true" ma:fieldsID="703f3f00442ebba95d20a0c0ea75506b" ns2:_="" ns3:_="">
    <xsd:import namespace="b157451e-53d2-44d0-8b74-6aa06fd1db11"/>
    <xsd:import namespace="515154a5-0dfd-46a3-832a-46ceacff69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7451e-53d2-44d0-8b74-6aa06fd1db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d3ce39-32e9-4543-8c4b-778dba191f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154a5-0dfd-46a3-832a-46ceacff6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019a9d-180c-43af-bbc4-2c8ba1e89b42}" ma:internalName="TaxCatchAll" ma:showField="CatchAllData" ma:web="515154a5-0dfd-46a3-832a-46ceacff69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57451e-53d2-44d0-8b74-6aa06fd1db11">
      <Terms xmlns="http://schemas.microsoft.com/office/infopath/2007/PartnerControls"/>
    </lcf76f155ced4ddcb4097134ff3c332f>
    <TaxCatchAll xmlns="515154a5-0dfd-46a3-832a-46ceacff69b2" xsi:nil="true"/>
  </documentManagement>
</p:properties>
</file>

<file path=customXml/itemProps1.xml><?xml version="1.0" encoding="utf-8"?>
<ds:datastoreItem xmlns:ds="http://schemas.openxmlformats.org/officeDocument/2006/customXml" ds:itemID="{A65A5070-D5AC-4701-A428-DCD9A8033287}"/>
</file>

<file path=customXml/itemProps2.xml><?xml version="1.0" encoding="utf-8"?>
<ds:datastoreItem xmlns:ds="http://schemas.openxmlformats.org/officeDocument/2006/customXml" ds:itemID="{8EFD9E10-9B50-4C23-AE56-4C7D869094BF}"/>
</file>

<file path=customXml/itemProps3.xml><?xml version="1.0" encoding="utf-8"?>
<ds:datastoreItem xmlns:ds="http://schemas.openxmlformats.org/officeDocument/2006/customXml" ds:itemID="{9C324BB9-2925-4FBD-9593-7BFD29601D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Ruben Hernandez</dc:creator>
  <cp:lastModifiedBy>Ruben Hernandez</cp:lastModifiedBy>
  <cp:revision>16</cp:revision>
  <dcterms:created xsi:type="dcterms:W3CDTF">2018-02-22T20:40:18Z</dcterms:created>
  <dcterms:modified xsi:type="dcterms:W3CDTF">2022-04-26T15:48:12Z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0x0101004ED40603B30F7D49B3BD08961BCC3A1B</vt:lpwstr>
  </property>
</Properties>
</file>